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74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00FFCC"/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CCC19-DCB0-4974-A88F-974E5A06CDA4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D56AE-FEEC-4F34-8796-8BB69558C6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D56AE-FEEC-4F34-8796-8BB69558C6E7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D4C2-1597-46EC-A9EE-C0F9114CFBDB}" type="datetimeFigureOut">
              <a:rPr lang="es-MX" smtClean="0"/>
              <a:pPr/>
              <a:t>20/11/2015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69D3-135F-443E-881A-4239D87030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ahUKEwidvKe2op7JAhWFNSYKHaP4AS0QjRwIBw&amp;url=http://moisesemilio.mex.tl/1473020_Zona-de-Descargas.html&amp;bvm=bv.108194040,d.cWw&amp;psig=AFQjCNEg5QMKJc6Lti9PsETX2W8doPFrhQ&amp;ust=144808367870143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U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9" y="332656"/>
            <a:ext cx="648072" cy="887724"/>
          </a:xfrm>
          <a:prstGeom prst="rect">
            <a:avLst/>
          </a:prstGeom>
        </p:spPr>
      </p:pic>
      <p:pic>
        <p:nvPicPr>
          <p:cNvPr id="4" name="3 Imagen" descr="col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068960"/>
            <a:ext cx="6284913" cy="255324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es-MX" dirty="0" smtClean="0"/>
              <a:t>UNIVERSIDAD DE GUADALAJARA</a:t>
            </a:r>
            <a:br>
              <a:rPr lang="es-MX" dirty="0" smtClean="0"/>
            </a:br>
            <a:r>
              <a:rPr lang="es-MX" dirty="0" smtClean="0"/>
              <a:t>Escuela Preparatoria No. 12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EXPO TAE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TAE: DISEÑO GRÁFICO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60648"/>
            <a:ext cx="6534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75000"/>
                  </a:schemeClr>
                </a:solidFill>
              </a:rPr>
              <a:t>Manejo de software para edición fotográfica</a:t>
            </a:r>
          </a:p>
        </p:txBody>
      </p:sp>
      <p:pic>
        <p:nvPicPr>
          <p:cNvPr id="3" name="2 Imagen" descr="edi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564860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340768"/>
            <a:ext cx="6054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</a:rPr>
              <a:t>EXPRESIÓN EN INTERNET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39752" y="692696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</a:rPr>
              <a:t>4to. SEMESTRE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5 Imagen" descr="2.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068960"/>
            <a:ext cx="504056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32656"/>
            <a:ext cx="7305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</a:rPr>
              <a:t>CONSTRUCCIÓN DE SITIO WEB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2 Imagen" descr="D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356992"/>
            <a:ext cx="4477866" cy="3198476"/>
          </a:xfrm>
          <a:prstGeom prst="rect">
            <a:avLst/>
          </a:prstGeom>
        </p:spPr>
      </p:pic>
      <p:pic>
        <p:nvPicPr>
          <p:cNvPr id="4" name="3 Imagen" descr="HT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3024336" cy="17979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04664"/>
            <a:ext cx="868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/>
              <a:t>DISEÑO </a:t>
            </a:r>
            <a:r>
              <a:rPr lang="es-MX" sz="5400" b="1" dirty="0" smtClean="0"/>
              <a:t>DIGITAL</a:t>
            </a:r>
            <a:r>
              <a:rPr lang="es-MX" sz="4400" b="1" dirty="0" smtClean="0"/>
              <a:t> DE INTERACTIVOS</a:t>
            </a:r>
            <a:endParaRPr lang="es-MX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7624" y="2132856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Diseño de Banner</a:t>
            </a:r>
            <a:endParaRPr lang="es-MX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5229200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Manejo de adobe flash</a:t>
            </a:r>
            <a:endParaRPr lang="es-MX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esultado de imagen para flash c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720"/>
            <a:ext cx="3384376" cy="2535017"/>
          </a:xfrm>
          <a:prstGeom prst="rect">
            <a:avLst/>
          </a:prstGeom>
          <a:noFill/>
        </p:spPr>
      </p:pic>
      <p:pic>
        <p:nvPicPr>
          <p:cNvPr id="33798" name="Picture 6" descr="http://1.bp.blogspot.com/-ShhJNvjjX3I/UOvFGJCSnMI/AAAAAAAABfM/K0tuKQjkHdc/s1600/adobe+flash+cs3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2438400" cy="2438400"/>
          </a:xfrm>
          <a:prstGeom prst="rect">
            <a:avLst/>
          </a:prstGeom>
          <a:noFill/>
        </p:spPr>
      </p:pic>
      <p:pic>
        <p:nvPicPr>
          <p:cNvPr id="33800" name="Picture 8" descr="Resultado de imagen para prezi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3676860" cy="2754098"/>
          </a:xfrm>
          <a:prstGeom prst="rect">
            <a:avLst/>
          </a:prstGeom>
          <a:noFill/>
        </p:spPr>
      </p:pic>
      <p:sp>
        <p:nvSpPr>
          <p:cNvPr id="33802" name="AutoShape 10" descr="Resultado de imagen para prezi.co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804" name="AutoShape 12" descr="Resultado de imagen para prezi.co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806" name="AutoShape 14" descr="Resultado de imagen para prezi.co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808" name="AutoShape 16" descr="Resultado de imagen para prezi.co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9 Imagen" descr="prez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149080"/>
            <a:ext cx="3005073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836712"/>
            <a:ext cx="7072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tx1">
                    <a:lumMod val="95000"/>
                  </a:schemeClr>
                </a:solidFill>
              </a:rPr>
              <a:t>Taller integrador de diseño y tics</a:t>
            </a:r>
            <a:endParaRPr lang="es-MX" sz="4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60032" y="2060848"/>
            <a:ext cx="304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95000"/>
                  </a:schemeClr>
                </a:solidFill>
              </a:rPr>
              <a:t>Diseño de Logotipo</a:t>
            </a:r>
            <a:endParaRPr lang="es-MX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36096" y="3140968"/>
            <a:ext cx="242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1">
                    <a:lumMod val="95000"/>
                  </a:schemeClr>
                </a:solidFill>
              </a:rPr>
              <a:t>M</a:t>
            </a:r>
            <a:r>
              <a:rPr lang="es-MX" sz="2800" b="1" dirty="0" smtClean="0">
                <a:solidFill>
                  <a:schemeClr val="tx1">
                    <a:lumMod val="95000"/>
                  </a:schemeClr>
                </a:solidFill>
              </a:rPr>
              <a:t>ercadotecnia</a:t>
            </a:r>
            <a:endParaRPr lang="es-MX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48064" y="4149080"/>
            <a:ext cx="298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Diseño publicitario</a:t>
            </a:r>
            <a:endParaRPr lang="es-MX" sz="2800" b="1" dirty="0"/>
          </a:p>
        </p:txBody>
      </p:sp>
      <p:pic>
        <p:nvPicPr>
          <p:cNvPr id="8" name="7 Imagen" descr="me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600400" cy="2395903"/>
          </a:xfrm>
          <a:prstGeom prst="rect">
            <a:avLst/>
          </a:prstGeom>
        </p:spPr>
      </p:pic>
      <p:pic>
        <p:nvPicPr>
          <p:cNvPr id="1029" name="Picture 5" descr="Resultado de imagen para diseño publicitario image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4032076" cy="1898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88" y="476672"/>
            <a:ext cx="3064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Mercadotecnia</a:t>
            </a:r>
            <a:endParaRPr lang="es-MX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867" t="10688" r="8149" b="5337"/>
          <a:stretch>
            <a:fillRect/>
          </a:stretch>
        </p:blipFill>
        <p:spPr bwMode="auto">
          <a:xfrm>
            <a:off x="827584" y="2060848"/>
            <a:ext cx="738802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ancisco Javier\AppData\Local\Microsoft\Windows\Temporary Internet Files\Content.IE5\LSEGB6GL\Grafico1J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808312" cy="3636723"/>
          </a:xfrm>
          <a:prstGeom prst="rect">
            <a:avLst/>
          </a:prstGeom>
          <a:noFill/>
        </p:spPr>
      </p:pic>
      <p:pic>
        <p:nvPicPr>
          <p:cNvPr id="4098" name="Picture 2" descr="C:\Users\Francisco Javier\AppData\Local\Microsoft\Windows\Temporary Internet Files\Content.IE5\LSEGB6GL\Logotipo_de_la_empr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80728"/>
            <a:ext cx="4522192" cy="2651649"/>
          </a:xfrm>
          <a:prstGeom prst="rect">
            <a:avLst/>
          </a:prstGeom>
          <a:noFill/>
        </p:spPr>
      </p:pic>
      <p:pic>
        <p:nvPicPr>
          <p:cNvPr id="4099" name="Picture 3" descr="C:\Users\Francisco Javier\AppData\Local\Microsoft\Windows\Temporary Internet Files\Content.IE5\H3CLDBU6\logotipo_perso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600400" cy="2804179"/>
          </a:xfrm>
          <a:prstGeom prst="rect">
            <a:avLst/>
          </a:prstGeom>
          <a:noFill/>
        </p:spPr>
      </p:pic>
      <p:pic>
        <p:nvPicPr>
          <p:cNvPr id="4100" name="Picture 4" descr="C:\Users\Francisco Javier\AppData\Local\Microsoft\Windows\Temporary Internet Files\Content.IE5\4IUOOBIM\LOGOTIPO_PERSO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2520280" cy="274542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707904" y="3326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95000"/>
                  </a:schemeClr>
                </a:solidFill>
              </a:rPr>
              <a:t>Diseño de logotipos</a:t>
            </a:r>
            <a:endParaRPr lang="es-MX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107" t="10419" r="7532" b="6225"/>
          <a:stretch>
            <a:fillRect/>
          </a:stretch>
        </p:blipFill>
        <p:spPr bwMode="auto">
          <a:xfrm>
            <a:off x="467544" y="1484784"/>
            <a:ext cx="826291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043608" y="332656"/>
            <a:ext cx="6789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1">
                    <a:lumMod val="95000"/>
                  </a:schemeClr>
                </a:solidFill>
              </a:rPr>
              <a:t>Estrategia publicitaria: página web</a:t>
            </a:r>
            <a:endParaRPr lang="es-MX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3er. SEMESTRE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es-MX" dirty="0" smtClean="0"/>
              <a:t>DISEÑO GRÁFICO: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979712" y="2276872"/>
            <a:ext cx="5803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PROCESO DE LA COMUNICACIÓN</a:t>
            </a:r>
            <a:endParaRPr lang="es-MX" sz="28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88024" y="2996952"/>
            <a:ext cx="2776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CREATIVIDAD</a:t>
            </a:r>
            <a:endParaRPr lang="es-MX" sz="3200" b="1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3573016"/>
            <a:ext cx="209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B050"/>
                </a:solidFill>
              </a:rPr>
              <a:t>SEMIOTICA</a:t>
            </a:r>
            <a:endParaRPr lang="es-MX" sz="3200" b="1" dirty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3968" y="41490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TEO</a:t>
            </a:r>
            <a:r>
              <a:rPr lang="es-MX" sz="2800" b="1" dirty="0" smtClean="0">
                <a:solidFill>
                  <a:srgbClr val="FF3300"/>
                </a:solidFill>
                <a:latin typeface="Aharoni" pitchFamily="2" charset="-79"/>
                <a:cs typeface="Aharoni" pitchFamily="2" charset="-79"/>
              </a:rPr>
              <a:t>RIA</a:t>
            </a:r>
            <a:r>
              <a:rPr lang="es-MX" sz="2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DEL</a:t>
            </a:r>
            <a:r>
              <a:rPr lang="es-MX" sz="2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28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CO</a:t>
            </a:r>
            <a:r>
              <a:rPr lang="es-MX" sz="2800" b="1" dirty="0" smtClean="0">
                <a:solidFill>
                  <a:srgbClr val="0066FF"/>
                </a:solidFill>
                <a:latin typeface="Aharoni" pitchFamily="2" charset="-79"/>
                <a:cs typeface="Aharoni" pitchFamily="2" charset="-79"/>
              </a:rPr>
              <a:t>LOR</a:t>
            </a:r>
            <a:endParaRPr lang="es-MX" sz="2800" b="1" dirty="0">
              <a:solidFill>
                <a:srgbClr val="0066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9752" y="5445224"/>
            <a:ext cx="4081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FFCC"/>
                </a:solidFill>
                <a:latin typeface="Aharoni" pitchFamily="2" charset="-79"/>
                <a:cs typeface="Aharoni" pitchFamily="2" charset="-79"/>
              </a:rPr>
              <a:t>DISEÑOS PROPIOS</a:t>
            </a:r>
            <a:endParaRPr lang="es-MX" sz="3200" b="1" dirty="0">
              <a:solidFill>
                <a:srgbClr val="00FFCC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DISEÑO GRÁFICO</a:t>
            </a: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1159" t="21932" r="20797" b="7847"/>
          <a:stretch>
            <a:fillRect/>
          </a:stretch>
        </p:blipFill>
        <p:spPr bwMode="auto">
          <a:xfrm>
            <a:off x="1043608" y="1412776"/>
            <a:ext cx="6840760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SEMIOTICA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1 Imagen" descr="school_subjects_icons_logos_by_art_acoly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5040560" cy="35283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835696" y="5085184"/>
            <a:ext cx="5472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Estudia </a:t>
            </a:r>
            <a:r>
              <a:rPr lang="es-MX" sz="2800" dirty="0"/>
              <a:t>el </a:t>
            </a:r>
            <a:r>
              <a:rPr lang="es-MX" sz="2800" dirty="0" smtClean="0"/>
              <a:t>signo, la </a:t>
            </a:r>
            <a:r>
              <a:rPr lang="es-MX" sz="2800" dirty="0"/>
              <a:t>interpretación y </a:t>
            </a:r>
            <a:r>
              <a:rPr lang="es-MX" sz="2800" dirty="0" smtClean="0"/>
              <a:t>producción  </a:t>
            </a:r>
            <a:r>
              <a:rPr lang="es-MX" sz="2800" dirty="0"/>
              <a:t>del </a:t>
            </a:r>
            <a:r>
              <a:rPr lang="es-MX" sz="2800" dirty="0" smtClean="0"/>
              <a:t>sentido.</a:t>
            </a:r>
            <a:endParaRPr lang="es-MX" sz="2800" dirty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TEORIA DEL COLOR</a:t>
            </a:r>
            <a:endParaRPr lang="es-MX" dirty="0"/>
          </a:p>
        </p:txBody>
      </p:sp>
      <p:pic>
        <p:nvPicPr>
          <p:cNvPr id="4" name="3 Marcador de contenido" descr="col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585681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TIPOGRAFIA Y CONTRASTE</a:t>
            </a:r>
            <a:endParaRPr lang="es-MX" dirty="0"/>
          </a:p>
        </p:txBody>
      </p:sp>
      <p:pic>
        <p:nvPicPr>
          <p:cNvPr id="4" name="3 Marcador de contenido" descr="tipograf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400600" cy="4725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DISEÑOS VARIOS</a:t>
            </a:r>
            <a:endParaRPr lang="es-MX" dirty="0"/>
          </a:p>
        </p:txBody>
      </p:sp>
      <p:pic>
        <p:nvPicPr>
          <p:cNvPr id="4" name="0 Imagen" descr="tarjeta de presentacio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672408" cy="2088232"/>
          </a:xfrm>
          <a:prstGeom prst="rect">
            <a:avLst/>
          </a:prstGeom>
        </p:spPr>
      </p:pic>
      <p:pic>
        <p:nvPicPr>
          <p:cNvPr id="5" name="0 Imagen" descr="Dibujo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3672408" cy="2016224"/>
          </a:xfrm>
          <a:prstGeom prst="rect">
            <a:avLst/>
          </a:prstGeom>
        </p:spPr>
      </p:pic>
      <p:pic>
        <p:nvPicPr>
          <p:cNvPr id="6" name="1 Imagen" descr="the stroke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888432" cy="2232248"/>
          </a:xfrm>
          <a:prstGeom prst="rect">
            <a:avLst/>
          </a:prstGeom>
        </p:spPr>
      </p:pic>
      <p:pic>
        <p:nvPicPr>
          <p:cNvPr id="8" name="4 Imagen" descr="Target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3672407" cy="218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MX" sz="4900" b="1" dirty="0" smtClean="0">
                <a:solidFill>
                  <a:schemeClr val="bg2">
                    <a:lumMod val="75000"/>
                  </a:schemeClr>
                </a:solidFill>
              </a:rPr>
              <a:t>4to. SEMESTRE</a:t>
            </a:r>
            <a:br>
              <a:rPr lang="es-MX" sz="49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MX" sz="4900" b="1" dirty="0" smtClean="0">
                <a:solidFill>
                  <a:schemeClr val="bg2">
                    <a:lumMod val="75000"/>
                  </a:schemeClr>
                </a:solidFill>
              </a:rPr>
              <a:t>ELABORACION DE GRÁFICOS</a:t>
            </a:r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MX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s-MX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Dibujo vectorial y mapa de bits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4 Imagen" descr="image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36912"/>
            <a:ext cx="3086100" cy="1476375"/>
          </a:xfrm>
          <a:prstGeom prst="rect">
            <a:avLst/>
          </a:prstGeom>
        </p:spPr>
      </p:pic>
      <p:pic>
        <p:nvPicPr>
          <p:cNvPr id="6" name="5 Imagen" descr="vect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2143125" cy="2143125"/>
          </a:xfrm>
          <a:prstGeom prst="rect">
            <a:avLst/>
          </a:prstGeom>
        </p:spPr>
      </p:pic>
      <p:pic>
        <p:nvPicPr>
          <p:cNvPr id="8" name="7 Imagen" descr="mari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365104"/>
            <a:ext cx="2143125" cy="2143125"/>
          </a:xfrm>
          <a:prstGeom prst="rect">
            <a:avLst/>
          </a:prstGeom>
        </p:spPr>
      </p:pic>
      <p:pic>
        <p:nvPicPr>
          <p:cNvPr id="9" name="8 Imagen" descr="pu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212976"/>
            <a:ext cx="180975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MX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Manejo de software para dibujo y creación de imágenes.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3 Imagen" descr="m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5272014" cy="2952328"/>
          </a:xfrm>
          <a:prstGeom prst="rect">
            <a:avLst/>
          </a:prstGeom>
        </p:spPr>
      </p:pic>
      <p:pic>
        <p:nvPicPr>
          <p:cNvPr id="5" name="4 Imagen" descr="n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84984"/>
            <a:ext cx="3096344" cy="3096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94</Words>
  <Application>Microsoft Office PowerPoint</Application>
  <PresentationFormat>Presentación en pantalla (4:3)</PresentationFormat>
  <Paragraphs>34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UNIVERSIDAD DE GUADALAJARA Escuela Preparatoria No. 12</vt:lpstr>
      <vt:lpstr>3er. SEMESTRE</vt:lpstr>
      <vt:lpstr>DISEÑO GRÁFICO</vt:lpstr>
      <vt:lpstr>SEMIOTICA </vt:lpstr>
      <vt:lpstr>TEORIA DEL COLOR</vt:lpstr>
      <vt:lpstr>TIPOGRAFIA Y CONTRASTE</vt:lpstr>
      <vt:lpstr>DISEÑOS VARIOS</vt:lpstr>
      <vt:lpstr> 4to. SEMESTRE ELABORACION DE GRÁFICOS </vt:lpstr>
      <vt:lpstr> Manejo de software para dibujo y creación de imágenes.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GUADALAJARA Escuela preparatoria No. 12</dc:title>
  <dc:creator>Francisco Javier</dc:creator>
  <cp:lastModifiedBy>Francisco Javier</cp:lastModifiedBy>
  <cp:revision>19</cp:revision>
  <dcterms:created xsi:type="dcterms:W3CDTF">2015-11-20T03:10:27Z</dcterms:created>
  <dcterms:modified xsi:type="dcterms:W3CDTF">2015-11-20T15:29:20Z</dcterms:modified>
</cp:coreProperties>
</file>