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1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CD50A7-A3B9-48A1-9DC0-BC94EE0955DF}" type="datetimeFigureOut">
              <a:rPr lang="es-MX" smtClean="0"/>
              <a:pPr/>
              <a:t>23/09/2019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5E4A2E-98CC-4B6A-A8B7-A5BDD665B5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3968" y="548680"/>
            <a:ext cx="4403984" cy="1928826"/>
          </a:xfrm>
        </p:spPr>
        <p:txBody>
          <a:bodyPr>
            <a:noAutofit/>
          </a:bodyPr>
          <a:lstStyle/>
          <a:p>
            <a:r>
              <a:rPr lang="es-MX" sz="5000" b="1" dirty="0" smtClean="0">
                <a:solidFill>
                  <a:srgbClr val="FF0000"/>
                </a:solidFill>
              </a:rPr>
              <a:t>TAE de electricidad</a:t>
            </a:r>
            <a:endParaRPr lang="es-MX" sz="50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3357562"/>
            <a:ext cx="6400800" cy="1538286"/>
          </a:xfrm>
        </p:spPr>
        <p:txBody>
          <a:bodyPr/>
          <a:lstStyle/>
          <a:p>
            <a:endParaRPr lang="es-MX" b="1" dirty="0" smtClean="0">
              <a:solidFill>
                <a:srgbClr val="7030A0"/>
              </a:solidFill>
            </a:endParaRPr>
          </a:p>
          <a:p>
            <a:endParaRPr lang="es-MX" b="1" dirty="0" smtClean="0">
              <a:solidFill>
                <a:srgbClr val="7030A0"/>
              </a:solidFill>
            </a:endParaRPr>
          </a:p>
          <a:p>
            <a:r>
              <a:rPr lang="es-MX" b="1" dirty="0" smtClean="0">
                <a:solidFill>
                  <a:srgbClr val="7030A0"/>
                </a:solidFill>
              </a:rPr>
              <a:t>(Trayectoria Académica </a:t>
            </a:r>
            <a:r>
              <a:rPr lang="es-MX" b="1" dirty="0">
                <a:solidFill>
                  <a:srgbClr val="7030A0"/>
                </a:solidFill>
              </a:rPr>
              <a:t>E</a:t>
            </a:r>
            <a:r>
              <a:rPr lang="es-MX" b="1" dirty="0" smtClean="0">
                <a:solidFill>
                  <a:srgbClr val="7030A0"/>
                </a:solidFill>
              </a:rPr>
              <a:t>specializante de Instalaciones </a:t>
            </a:r>
            <a:r>
              <a:rPr lang="es-MX" b="1" dirty="0">
                <a:solidFill>
                  <a:srgbClr val="7030A0"/>
                </a:solidFill>
              </a:rPr>
              <a:t>E</a:t>
            </a:r>
            <a:r>
              <a:rPr lang="es-MX" b="1" dirty="0" smtClean="0">
                <a:solidFill>
                  <a:srgbClr val="7030A0"/>
                </a:solidFill>
              </a:rPr>
              <a:t>léctricas Residenciales)</a:t>
            </a:r>
            <a:endParaRPr lang="es-MX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Resultado de imagen para instalaciones electricas residenci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572" y="4893020"/>
            <a:ext cx="2088232" cy="139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plano electrico cas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4125" r="3216" b="3823"/>
          <a:stretch/>
        </p:blipFill>
        <p:spPr bwMode="auto">
          <a:xfrm>
            <a:off x="467544" y="526852"/>
            <a:ext cx="3600400" cy="302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electrosta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055" y="4005064"/>
            <a:ext cx="3659123" cy="188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71480"/>
            <a:ext cx="6715172" cy="939784"/>
          </a:xfrm>
        </p:spPr>
        <p:txBody>
          <a:bodyPr>
            <a:noAutofit/>
          </a:bodyPr>
          <a:lstStyle/>
          <a:p>
            <a:r>
              <a:rPr lang="es-MX" sz="4400" b="1" dirty="0" smtClean="0">
                <a:solidFill>
                  <a:srgbClr val="0070C0"/>
                </a:solidFill>
              </a:rPr>
              <a:t>En tercer semestre…</a:t>
            </a:r>
            <a:endParaRPr lang="es-MX" sz="44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6338073" cy="23174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b="1" dirty="0" smtClean="0">
                <a:solidFill>
                  <a:srgbClr val="FF0000"/>
                </a:solidFill>
              </a:rPr>
              <a:t>Conoces:</a:t>
            </a:r>
          </a:p>
          <a:p>
            <a:pPr marL="0" indent="0">
              <a:buNone/>
            </a:pPr>
            <a:endParaRPr lang="es-MX" sz="1200" b="1" dirty="0" smtClean="0">
              <a:solidFill>
                <a:srgbClr val="FF0000"/>
              </a:solidFill>
            </a:endParaRPr>
          </a:p>
          <a:p>
            <a:pPr marL="631825" indent="-265113"/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desarrollo histórico de la </a:t>
            </a:r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electricidad.</a:t>
            </a:r>
            <a:endParaRPr lang="es-MX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31825" indent="-265113"/>
            <a:r>
              <a:rPr lang="es-MX" b="1" dirty="0" smtClean="0"/>
              <a:t>Los </a:t>
            </a:r>
            <a:r>
              <a:rPr lang="es-MX" b="1" dirty="0" smtClean="0"/>
              <a:t>modelos </a:t>
            </a:r>
            <a:r>
              <a:rPr lang="es-MX" b="1" dirty="0" smtClean="0"/>
              <a:t>atómicos.</a:t>
            </a:r>
            <a:endParaRPr lang="es-MX" b="1" dirty="0" smtClean="0"/>
          </a:p>
          <a:p>
            <a:pPr marL="631825" indent="-265113"/>
            <a:r>
              <a:rPr lang="es-MX" b="1" dirty="0" smtClean="0">
                <a:solidFill>
                  <a:srgbClr val="00B050"/>
                </a:solidFill>
              </a:rPr>
              <a:t>La electrostática.</a:t>
            </a:r>
            <a:endParaRPr lang="es-MX" b="1" dirty="0" smtClean="0">
              <a:solidFill>
                <a:srgbClr val="00B050"/>
              </a:solidFill>
            </a:endParaRPr>
          </a:p>
          <a:p>
            <a:pPr marL="631825" indent="-265113"/>
            <a:r>
              <a:rPr lang="es-MX" b="1" dirty="0" smtClean="0">
                <a:solidFill>
                  <a:schemeClr val="accent2"/>
                </a:solidFill>
              </a:rPr>
              <a:t>La </a:t>
            </a:r>
            <a:r>
              <a:rPr lang="es-MX" b="1" dirty="0" smtClean="0">
                <a:solidFill>
                  <a:schemeClr val="accent2"/>
                </a:solidFill>
              </a:rPr>
              <a:t>potencia eléctrica.</a:t>
            </a:r>
            <a:endParaRPr lang="es-MX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642918"/>
            <a:ext cx="6858048" cy="857248"/>
          </a:xfrm>
        </p:spPr>
        <p:txBody>
          <a:bodyPr>
            <a:noAutofit/>
          </a:bodyPr>
          <a:lstStyle/>
          <a:p>
            <a:r>
              <a:rPr lang="es-MX" sz="4400" b="1" dirty="0" smtClean="0">
                <a:solidFill>
                  <a:srgbClr val="7030A0"/>
                </a:solidFill>
              </a:rPr>
              <a:t>En cuarto semestre:</a:t>
            </a:r>
            <a:endParaRPr lang="es-MX" sz="44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88840"/>
            <a:ext cx="5510416" cy="3510152"/>
          </a:xfrm>
        </p:spPr>
        <p:txBody>
          <a:bodyPr>
            <a:normAutofit fontScale="85000" lnSpcReduction="20000"/>
          </a:bodyPr>
          <a:lstStyle/>
          <a:p>
            <a:pPr marL="631825" indent="-265113"/>
            <a:r>
              <a:rPr lang="es-MX" b="1" dirty="0" smtClean="0">
                <a:solidFill>
                  <a:srgbClr val="FF0000"/>
                </a:solidFill>
              </a:rPr>
              <a:t>Aprendes a trabajar con </a:t>
            </a:r>
            <a:r>
              <a:rPr lang="es-MX" b="1" dirty="0" smtClean="0">
                <a:solidFill>
                  <a:srgbClr val="FF0000"/>
                </a:solidFill>
              </a:rPr>
              <a:t>seguridad.</a:t>
            </a:r>
          </a:p>
          <a:p>
            <a:pPr marL="631825" indent="-265113"/>
            <a:endParaRPr lang="es-MX" b="1" dirty="0" smtClean="0">
              <a:solidFill>
                <a:srgbClr val="FF0000"/>
              </a:solidFill>
            </a:endParaRPr>
          </a:p>
          <a:p>
            <a:pPr marL="631825" indent="-265113"/>
            <a:r>
              <a:rPr lang="es-MX" b="1" dirty="0" smtClean="0">
                <a:solidFill>
                  <a:srgbClr val="0070C0"/>
                </a:solidFill>
              </a:rPr>
              <a:t>Practicas las mediciones </a:t>
            </a:r>
            <a:r>
              <a:rPr lang="es-MX" b="1" dirty="0" smtClean="0">
                <a:solidFill>
                  <a:srgbClr val="0070C0"/>
                </a:solidFill>
              </a:rPr>
              <a:t>eléctricas.</a:t>
            </a:r>
          </a:p>
          <a:p>
            <a:pPr marL="631825" indent="-265113"/>
            <a:endParaRPr lang="es-MX" b="1" dirty="0" smtClean="0">
              <a:solidFill>
                <a:srgbClr val="0070C0"/>
              </a:solidFill>
            </a:endParaRPr>
          </a:p>
          <a:p>
            <a:pPr marL="631825" indent="-265113"/>
            <a:r>
              <a:rPr lang="es-MX" b="1" dirty="0" smtClean="0">
                <a:solidFill>
                  <a:schemeClr val="accent5">
                    <a:lumMod val="50000"/>
                  </a:schemeClr>
                </a:solidFill>
              </a:rPr>
              <a:t>Interpretas </a:t>
            </a:r>
            <a:r>
              <a:rPr lang="es-MX" b="1" dirty="0" smtClean="0">
                <a:solidFill>
                  <a:schemeClr val="accent5">
                    <a:lumMod val="50000"/>
                  </a:schemeClr>
                </a:solidFill>
              </a:rPr>
              <a:t>los diagramas y realizas prácticas conexión de circuitos eléctricos</a:t>
            </a:r>
            <a:r>
              <a:rPr lang="es-MX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s-MX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s-MX" dirty="0"/>
          </a:p>
        </p:txBody>
      </p:sp>
      <p:pic>
        <p:nvPicPr>
          <p:cNvPr id="2050" name="Picture 2" descr="Resultado de imagen para instalaciones electricas residencia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2" t="15755" r="13976" b="5472"/>
          <a:stretch/>
        </p:blipFill>
        <p:spPr bwMode="auto">
          <a:xfrm>
            <a:off x="5761936" y="1793172"/>
            <a:ext cx="2842512" cy="390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642918"/>
            <a:ext cx="6572296" cy="928686"/>
          </a:xfrm>
        </p:spPr>
        <p:txBody>
          <a:bodyPr>
            <a:noAutofit/>
          </a:bodyPr>
          <a:lstStyle/>
          <a:p>
            <a:r>
              <a:rPr lang="es-MX" sz="4400" b="1" dirty="0" smtClean="0">
                <a:solidFill>
                  <a:srgbClr val="C00000"/>
                </a:solidFill>
              </a:rPr>
              <a:t>En quinto semestre:</a:t>
            </a:r>
            <a:endParaRPr lang="es-MX" sz="44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071678"/>
            <a:ext cx="4862914" cy="3286148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Analizas los diferentes tipos de </a:t>
            </a:r>
            <a:r>
              <a:rPr lang="es-MX" b="1" dirty="0" smtClean="0">
                <a:solidFill>
                  <a:srgbClr val="0070C0"/>
                </a:solidFill>
              </a:rPr>
              <a:t>Instalaciones Eléctricas Residenciales.</a:t>
            </a:r>
          </a:p>
          <a:p>
            <a:endParaRPr lang="es-MX" b="1" dirty="0" smtClean="0">
              <a:solidFill>
                <a:srgbClr val="0070C0"/>
              </a:solidFill>
            </a:endParaRPr>
          </a:p>
          <a:p>
            <a:r>
              <a:rPr lang="es-MX" b="1" dirty="0" smtClean="0">
                <a:solidFill>
                  <a:srgbClr val="7030A0"/>
                </a:solidFill>
              </a:rPr>
              <a:t>Estudias </a:t>
            </a:r>
            <a:r>
              <a:rPr lang="es-MX" b="1" dirty="0" smtClean="0">
                <a:solidFill>
                  <a:srgbClr val="7030A0"/>
                </a:solidFill>
              </a:rPr>
              <a:t>y aplicas los elementos de diseño de una IER.</a:t>
            </a:r>
          </a:p>
          <a:p>
            <a:endParaRPr lang="es-MX" dirty="0"/>
          </a:p>
        </p:txBody>
      </p:sp>
      <p:pic>
        <p:nvPicPr>
          <p:cNvPr id="4098" name="Picture 2" descr="Resultado de imagen para elementos de una instalacion elect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3381067" cy="330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n para normas  de una instalacion elect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46" y="4196366"/>
            <a:ext cx="3866893" cy="196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6500858" cy="868346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 </a:t>
            </a:r>
            <a:r>
              <a:rPr lang="es-MX" sz="4900" b="1" dirty="0" smtClean="0">
                <a:solidFill>
                  <a:srgbClr val="00B050"/>
                </a:solidFill>
              </a:rPr>
              <a:t>En sexto semestre:</a:t>
            </a:r>
            <a:endParaRPr lang="es-MX" sz="49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7456342" cy="3786214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Estudias las diferentes Normas Eléctricas que aplican a las IER,</a:t>
            </a:r>
          </a:p>
          <a:p>
            <a:endParaRPr lang="es-MX" sz="1400" b="1" dirty="0" smtClean="0">
              <a:solidFill>
                <a:schemeClr val="accent6"/>
              </a:solidFill>
            </a:endParaRPr>
          </a:p>
          <a:p>
            <a:r>
              <a:rPr lang="es-MX" b="1" dirty="0" smtClean="0">
                <a:solidFill>
                  <a:schemeClr val="accent6"/>
                </a:solidFill>
              </a:rPr>
              <a:t>Elaboras </a:t>
            </a:r>
            <a:r>
              <a:rPr lang="es-MX" b="1" dirty="0" smtClean="0">
                <a:solidFill>
                  <a:schemeClr val="accent6"/>
                </a:solidFill>
              </a:rPr>
              <a:t>un proyecto completo de una IER.</a:t>
            </a:r>
          </a:p>
          <a:p>
            <a:endParaRPr lang="es-MX" dirty="0" smtClean="0"/>
          </a:p>
          <a:p>
            <a:pPr>
              <a:buNone/>
            </a:pPr>
            <a:endParaRPr lang="es-MX" dirty="0"/>
          </a:p>
        </p:txBody>
      </p:sp>
      <p:pic>
        <p:nvPicPr>
          <p:cNvPr id="5124" name="Picture 4" descr="Resultado de imagen para electricas residencia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4865" r="6194" b="8527"/>
          <a:stretch/>
        </p:blipFill>
        <p:spPr bwMode="auto">
          <a:xfrm>
            <a:off x="928620" y="4072435"/>
            <a:ext cx="3283340" cy="225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106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b="1" dirty="0" smtClean="0">
                <a:solidFill>
                  <a:srgbClr val="7030A0"/>
                </a:solidFill>
              </a:rPr>
              <a:t>Entre otras cosas, la TAE de electricidad te sirve para:</a:t>
            </a:r>
          </a:p>
          <a:p>
            <a:endParaRPr lang="es-MX" dirty="0" smtClean="0">
              <a:solidFill>
                <a:srgbClr val="FF0000"/>
              </a:solidFill>
            </a:endParaRPr>
          </a:p>
        </p:txBody>
      </p:sp>
      <p:pic>
        <p:nvPicPr>
          <p:cNvPr id="6146" name="Picture 2" descr="Resultado de imagen para instalaciones electricas residenci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37734"/>
            <a:ext cx="2160240" cy="286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683568" y="2672027"/>
            <a:ext cx="5534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" indent="0">
              <a:lnSpc>
                <a:spcPct val="150000"/>
              </a:lnSpc>
              <a:buNone/>
            </a:pPr>
            <a:r>
              <a:rPr lang="es-MX" sz="2000" b="1" dirty="0"/>
              <a:t>1. Que arregles las fallas en tu casa.</a:t>
            </a:r>
            <a:endParaRPr lang="es-MX" sz="2000" dirty="0"/>
          </a:p>
          <a:p>
            <a:pPr marL="179387" indent="0">
              <a:lnSpc>
                <a:spcPct val="150000"/>
              </a:lnSpc>
              <a:buNone/>
            </a:pPr>
            <a:r>
              <a:rPr lang="es-MX" sz="2000" b="1" dirty="0"/>
              <a:t>2. Que sepas lo que son los </a:t>
            </a:r>
            <a:r>
              <a:rPr lang="es-MX" sz="2000" b="1" dirty="0" smtClean="0"/>
              <a:t>toques.</a:t>
            </a:r>
            <a:endParaRPr lang="es-MX" sz="2000" dirty="0"/>
          </a:p>
          <a:p>
            <a:pPr marL="179387" indent="0">
              <a:lnSpc>
                <a:spcPct val="150000"/>
              </a:lnSpc>
              <a:buNone/>
            </a:pPr>
            <a:r>
              <a:rPr lang="es-MX" sz="2000" b="1" dirty="0"/>
              <a:t>3. Que trabajes como electricista.</a:t>
            </a:r>
            <a:endParaRPr lang="es-MX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149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 2</vt:lpstr>
      <vt:lpstr>Aspecto</vt:lpstr>
      <vt:lpstr>TAE de electricidad</vt:lpstr>
      <vt:lpstr>En tercer semestre…</vt:lpstr>
      <vt:lpstr>En cuarto semestre:</vt:lpstr>
      <vt:lpstr>En quinto semestre:</vt:lpstr>
      <vt:lpstr> En sexto semestre: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TAE de electricidad</dc:title>
  <dc:creator>Usuario</dc:creator>
  <cp:lastModifiedBy>INFORMATICA STJ. ADMINISTRADOR DE REDES</cp:lastModifiedBy>
  <cp:revision>10</cp:revision>
  <dcterms:created xsi:type="dcterms:W3CDTF">2019-03-30T17:05:29Z</dcterms:created>
  <dcterms:modified xsi:type="dcterms:W3CDTF">2019-09-23T18:14:11Z</dcterms:modified>
</cp:coreProperties>
</file>