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9" autoAdjust="0"/>
    <p:restoredTop sz="94660"/>
  </p:normalViewPr>
  <p:slideViewPr>
    <p:cSldViewPr snapToGrid="0">
      <p:cViewPr varScale="1">
        <p:scale>
          <a:sx n="80" d="100"/>
          <a:sy n="80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1FBC-B2D6-47A7-8641-26F7B38894DD}" type="datetimeFigureOut">
              <a:rPr lang="es-MX" smtClean="0"/>
              <a:t>25/09/2019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1FB6-E055-4520-AD08-211902C38F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764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1FBC-B2D6-47A7-8641-26F7B38894DD}" type="datetimeFigureOut">
              <a:rPr lang="es-MX" smtClean="0"/>
              <a:t>25/09/2019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1FB6-E055-4520-AD08-211902C38F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416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1FBC-B2D6-47A7-8641-26F7B38894DD}" type="datetimeFigureOut">
              <a:rPr lang="es-MX" smtClean="0"/>
              <a:t>25/09/2019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1FB6-E055-4520-AD08-211902C38F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6550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1FBC-B2D6-47A7-8641-26F7B38894DD}" type="datetimeFigureOut">
              <a:rPr lang="es-MX" smtClean="0"/>
              <a:t>25/09/2019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1FB6-E055-4520-AD08-211902C38F56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6180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1FBC-B2D6-47A7-8641-26F7B38894DD}" type="datetimeFigureOut">
              <a:rPr lang="es-MX" smtClean="0"/>
              <a:t>25/09/2019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1FB6-E055-4520-AD08-211902C38F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0005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1FBC-B2D6-47A7-8641-26F7B38894DD}" type="datetimeFigureOut">
              <a:rPr lang="es-MX" smtClean="0"/>
              <a:t>25/09/2019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1FB6-E055-4520-AD08-211902C38F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8232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1FBC-B2D6-47A7-8641-26F7B38894DD}" type="datetimeFigureOut">
              <a:rPr lang="es-MX" smtClean="0"/>
              <a:t>25/09/2019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1FB6-E055-4520-AD08-211902C38F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8391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1FBC-B2D6-47A7-8641-26F7B38894DD}" type="datetimeFigureOut">
              <a:rPr lang="es-MX" smtClean="0"/>
              <a:t>25/09/2019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1FB6-E055-4520-AD08-211902C38F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256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1FBC-B2D6-47A7-8641-26F7B38894DD}" type="datetimeFigureOut">
              <a:rPr lang="es-MX" smtClean="0"/>
              <a:t>25/09/2019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1FB6-E055-4520-AD08-211902C38F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163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1FBC-B2D6-47A7-8641-26F7B38894DD}" type="datetimeFigureOut">
              <a:rPr lang="es-MX" smtClean="0"/>
              <a:t>25/09/2019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1FB6-E055-4520-AD08-211902C38F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05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1FBC-B2D6-47A7-8641-26F7B38894DD}" type="datetimeFigureOut">
              <a:rPr lang="es-MX" smtClean="0"/>
              <a:t>25/09/2019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1FB6-E055-4520-AD08-211902C38F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559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1FBC-B2D6-47A7-8641-26F7B38894DD}" type="datetimeFigureOut">
              <a:rPr lang="es-MX" smtClean="0"/>
              <a:t>25/09/2019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1FB6-E055-4520-AD08-211902C38F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964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1FBC-B2D6-47A7-8641-26F7B38894DD}" type="datetimeFigureOut">
              <a:rPr lang="es-MX" smtClean="0"/>
              <a:t>25/09/2019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1FB6-E055-4520-AD08-211902C38F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879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1FBC-B2D6-47A7-8641-26F7B38894DD}" type="datetimeFigureOut">
              <a:rPr lang="es-MX" smtClean="0"/>
              <a:t>25/09/2019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1FB6-E055-4520-AD08-211902C38F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984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1FBC-B2D6-47A7-8641-26F7B38894DD}" type="datetimeFigureOut">
              <a:rPr lang="es-MX" smtClean="0"/>
              <a:t>25/09/2019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1FB6-E055-4520-AD08-211902C38F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3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1FBC-B2D6-47A7-8641-26F7B38894DD}" type="datetimeFigureOut">
              <a:rPr lang="es-MX" smtClean="0"/>
              <a:t>25/09/2019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1FB6-E055-4520-AD08-211902C38F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105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1FBC-B2D6-47A7-8641-26F7B38894DD}" type="datetimeFigureOut">
              <a:rPr lang="es-MX" smtClean="0"/>
              <a:t>25/09/2019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1FB6-E055-4520-AD08-211902C38F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66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4111FBC-B2D6-47A7-8641-26F7B38894DD}" type="datetimeFigureOut">
              <a:rPr lang="es-MX" smtClean="0"/>
              <a:t>25/09/2019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71FB6-E055-4520-AD08-211902C38F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0054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4515" t="17297" r="24216" b="12419"/>
          <a:stretch/>
        </p:blipFill>
        <p:spPr>
          <a:xfrm>
            <a:off x="1310188" y="3517"/>
            <a:ext cx="8911988" cy="686884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4355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0317" t="8925" r="20506" b="9179"/>
          <a:stretch/>
        </p:blipFill>
        <p:spPr>
          <a:xfrm>
            <a:off x="1924334" y="333964"/>
            <a:ext cx="7955104" cy="618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55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Ion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Literántropo Doce</dc:creator>
  <cp:lastModifiedBy>Literántropo Doce</cp:lastModifiedBy>
  <cp:revision>2</cp:revision>
  <dcterms:created xsi:type="dcterms:W3CDTF">2019-03-29T00:52:20Z</dcterms:created>
  <dcterms:modified xsi:type="dcterms:W3CDTF">2019-09-25T19:51:04Z</dcterms:modified>
</cp:coreProperties>
</file>